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</p:sldMasterIdLst>
  <p:notesMasterIdLst>
    <p:notesMasterId r:id="rId30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8235"/>
  </p:normalViewPr>
  <p:slideViewPr>
    <p:cSldViewPr snapToGrid="0" snapToObjects="1">
      <p:cViewPr varScale="1">
        <p:scale>
          <a:sx n="76" d="100"/>
          <a:sy n="76" d="100"/>
        </p:scale>
        <p:origin x="1044" y="10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79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805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57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4675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90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157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849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588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8403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4972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32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447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287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27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134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228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738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590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595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78C1AF-2D02-48A4-86DC-1347729277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39BD2EE-56F2-4951-9459-03CCB70183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888341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rith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ata_structur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858184" y="2643189"/>
            <a:ext cx="12539631" cy="27745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9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в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8978900" y="7075489"/>
            <a:ext cx="5467499" cy="7350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Какой длины список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Функция </a:t>
            </a:r>
            <a:r>
              <a:rPr lang="ru-RU" sz="3600" dirty="0" err="1"/>
              <a:t>len</a:t>
            </a:r>
            <a:r>
              <a:rPr lang="ru-RU" sz="3600" dirty="0"/>
              <a:t> () принимает список в качестве параметра и возвращает количество элементов в списке.</a:t>
            </a:r>
          </a:p>
          <a:p>
            <a:r>
              <a:rPr lang="ru-RU" sz="3600" dirty="0"/>
              <a:t>На самом деле </a:t>
            </a:r>
            <a:r>
              <a:rPr lang="ru-RU" sz="3600" dirty="0" err="1"/>
              <a:t>len</a:t>
            </a:r>
            <a:r>
              <a:rPr lang="ru-RU" sz="3600" dirty="0"/>
              <a:t> () сообщает нам количество элементов любого набора или последовательности (например, строки 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 </a:t>
            </a:r>
            <a:r>
              <a:rPr lang="en-US" sz="7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b="1" dirty="0"/>
              <a:t>Использование функции диапазона</a:t>
            </a:r>
          </a:p>
          <a:p>
            <a:r>
              <a:rPr lang="ru-RU" sz="2800" dirty="0"/>
              <a:t>Функция диапазона возвращает список чисел в диапазоне от нуля до одного меньше, чем параметр</a:t>
            </a:r>
          </a:p>
          <a:p>
            <a:r>
              <a:rPr lang="ru-RU" sz="2800" dirty="0"/>
              <a:t>Мы можем построить индексный цикл, используя </a:t>
            </a:r>
            <a:r>
              <a:rPr lang="ru-RU" sz="2800" dirty="0" err="1"/>
              <a:t>for</a:t>
            </a:r>
            <a:r>
              <a:rPr lang="ru-RU" sz="2800" dirty="0"/>
              <a:t> и целочисленный итератор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78437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Два цикла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Конкатенация списков через </a:t>
            </a:r>
            <a:r>
              <a:rPr lang="en-US" sz="6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idx="1"/>
          </p:nvPr>
        </p:nvSpPr>
        <p:spPr>
          <a:xfrm>
            <a:off x="1778000" y="2933702"/>
            <a:ext cx="5905500" cy="307339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/>
              <a:t>Мы можем создать новый список, добавив два существующих списка вместе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можно разрезать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54653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dirty="0"/>
              <a:t>Помните: как и в строках, второе число - «до, но не включая».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Методы со списками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Построение списка с нуля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создать пустой список, а затем добавить элементы, используя метод добавления</a:t>
            </a:r>
          </a:p>
          <a:p>
            <a:r>
              <a:rPr lang="ru-RU" sz="3600" dirty="0"/>
              <a:t>Список остается в порядке, и новые элементы добавляются в конец списка.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('book')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('cookie')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99, 'cookie']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Есть ли что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-то в списке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 err="1"/>
              <a:t>Python</a:t>
            </a:r>
            <a:r>
              <a:rPr lang="ru-RU" sz="3600" dirty="0"/>
              <a:t> предоставляет два оператора, которые позволяют вам проверять, находится ли элемент в списке.</a:t>
            </a:r>
          </a:p>
          <a:p>
            <a:r>
              <a:rPr lang="ru-RU" sz="3600" dirty="0"/>
              <a:t>Это логические операторы, возвращающие </a:t>
            </a:r>
            <a:r>
              <a:rPr lang="ru-RU" sz="3600" dirty="0" err="1"/>
              <a:t>True</a:t>
            </a:r>
            <a:r>
              <a:rPr lang="ru-RU" sz="3600" dirty="0"/>
              <a:t> или </a:t>
            </a:r>
            <a:r>
              <a:rPr lang="ru-RU" sz="3600" dirty="0" err="1"/>
              <a:t>False</a:t>
            </a:r>
            <a:r>
              <a:rPr lang="ru-RU" sz="3600" dirty="0"/>
              <a:t>.</a:t>
            </a:r>
          </a:p>
          <a:p>
            <a:r>
              <a:rPr lang="ru-RU" sz="3600" dirty="0"/>
              <a:t>Они не изменяют список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Упорядочение списков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idx="1"/>
          </p:nvPr>
        </p:nvSpPr>
        <p:spPr>
          <a:xfrm>
            <a:off x="622301" y="2603500"/>
            <a:ext cx="5524500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000" dirty="0"/>
              <a:t>Список может содержать множество элементов и хранить их в порядке, пока мы не изменим порядок.</a:t>
            </a:r>
          </a:p>
          <a:p>
            <a:r>
              <a:rPr lang="ru-RU" sz="3000" dirty="0"/>
              <a:t>Список можно отсортировать (т. е. Изменить его порядок)</a:t>
            </a:r>
          </a:p>
          <a:p>
            <a:r>
              <a:rPr lang="ru-RU" sz="3000" dirty="0"/>
              <a:t>Метод сортировки (в отличие от строк) означает «сортировать себя».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['Glenn', 'Joseph',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 и списки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встроен ряд функций, которые принимают списки в качестве параметров.</a:t>
            </a:r>
          </a:p>
          <a:p>
            <a:r>
              <a:rPr lang="ru-RU" sz="3600" dirty="0"/>
              <a:t>Помните списки, которые мы построили? Это намного проще.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Программирование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kk-KZ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Алгоритм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/>
              <a:t>Набор правил или шагов, используемых для решения проблемы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endParaRPr lang="en-U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kk-KZ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 данных</a:t>
            </a:r>
            <a:endParaRPr lang="en-US" sz="36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r>
              <a:rPr lang="ru-RU" dirty="0"/>
              <a:t>Особый способ организации данных на компьютере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7449" y="6941246"/>
            <a:ext cx="79736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https://en.wikipedia.org/wiki/Algorithm</a:t>
            </a:r>
            <a:endParaRPr lang="en-US" sz="3200" dirty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https://en.wikipedia.org/wiki/Data_structure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9308725" y="828688"/>
            <a:ext cx="5435700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Average: 5.66666666667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и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'With three words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Three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 err="1"/>
              <a:t>Split</a:t>
            </a:r>
            <a:r>
              <a:rPr lang="ru-RU" sz="3200" dirty="0"/>
              <a:t> разбивает строку на части и создает список строк. Мы думаем об этом как о словах. Мы можем получить доступ к определенному слову или пройти через все слова.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117602"/>
            <a:ext cx="7378701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 lot of spaces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['A', 'lot', 'of', 'spaces']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first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second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third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first;second;third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['first', 'second', 'third']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Если вы не укажете разделитель, несколько пробелов рассматриваются как один разделитель.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Вы можете указать, какой символ-разделитель использовать при разделении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1900" cy="17017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Иногда мы разделяем линию в одну сторону, а затем берем одну из частей и снова разделяем этот кусок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1155700" y="916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1066800" y="12342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1155700" y="11834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5" name="Shape 375"/>
          <p:cNvSpPr txBox="1"/>
          <p:nvPr/>
        </p:nvSpPr>
        <p:spPr>
          <a:xfrm>
            <a:off x="671150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Концепция коллекции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и определенные циклы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Индексирование и поиск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Перечислите изменчивость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Функции: </a:t>
            </a:r>
            <a:r>
              <a:rPr lang="ru-RU" sz="3600" dirty="0" err="1"/>
              <a:t>len</a:t>
            </a:r>
            <a:r>
              <a:rPr lang="ru-RU" sz="3600" dirty="0"/>
              <a:t>, </a:t>
            </a:r>
            <a:r>
              <a:rPr lang="ru-RU" sz="3600" dirty="0" err="1"/>
              <a:t>min</a:t>
            </a:r>
            <a:r>
              <a:rPr lang="ru-RU" sz="3600" dirty="0"/>
              <a:t>, </a:t>
            </a:r>
            <a:r>
              <a:rPr lang="ru-RU" sz="3600" dirty="0" err="1"/>
              <a:t>max</a:t>
            </a:r>
            <a:r>
              <a:rPr lang="ru-RU" sz="3600" dirty="0"/>
              <a:t>, </a:t>
            </a:r>
            <a:r>
              <a:rPr lang="ru-RU" sz="3600" dirty="0" err="1"/>
              <a:t>sum</a:t>
            </a:r>
            <a:endParaRPr lang="ru-RU" sz="3600" dirty="0"/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нарезки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Список методов: добавить, удалить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сортировки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Разделение строк на списки слов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Использование </a:t>
            </a:r>
            <a:r>
              <a:rPr lang="ru-RU" sz="3600" dirty="0" err="1"/>
              <a:t>split</a:t>
            </a:r>
            <a:r>
              <a:rPr lang="ru-RU" sz="3600" dirty="0"/>
              <a:t> для анализа строк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6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Что не является коллекцией</a:t>
            </a:r>
            <a:r>
              <a:rPr lang="en-US" sz="6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Большинство наших переменных имеют одно значение - когда мы помещаем в переменную новое значение, старое значение перезаписывается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 является видом коллекции</a:t>
            </a:r>
            <a:endParaRPr lang="en-US" sz="7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1155700" y="3143249"/>
            <a:ext cx="13931900" cy="298608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Коллекция позволяет нам помещать множество значений в одну «переменную».</a:t>
            </a:r>
          </a:p>
          <a:p>
            <a:r>
              <a:rPr lang="ru-RU" sz="3600" dirty="0"/>
              <a:t>Коллекция хороша тем, что мы можем переносить все множество значений в одном удобном пакете.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'Joseph', 'Glenn', 'Sally' 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'socks', 'shirt', 'perfume'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списка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Константы списка заключаются в квадратные скобки, а элементы в списке разделяются запятыми.</a:t>
            </a:r>
          </a:p>
          <a:p>
            <a:r>
              <a:rPr lang="ru-RU" sz="3600" dirty="0"/>
              <a:t>Элементом списка может быть любой объект </a:t>
            </a:r>
            <a:r>
              <a:rPr lang="ru-RU" sz="3600" dirty="0" err="1"/>
              <a:t>Python</a:t>
            </a:r>
            <a:r>
              <a:rPr lang="ru-RU" sz="3600" dirty="0"/>
              <a:t> - даже другой список.</a:t>
            </a:r>
          </a:p>
          <a:p>
            <a:r>
              <a:rPr lang="ru-RU" sz="3600" dirty="0"/>
              <a:t>Список может быть пустым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уже используем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 циклы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494347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2095499" y="954336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Заглядывая внутрь списков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Как и в случае со строками, мы можем получить любой отдельный элемент в списке, используя индекс, указанный в квадратных скобках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Joseph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Glenn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изменяемы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556500" cy="6083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Строки «неизменяемы» - мы не можем изменить содержимое строки - мы должны создать новую строку, чтобы внести какие-либо изменения.</a:t>
            </a:r>
          </a:p>
          <a:p>
            <a:r>
              <a:rPr lang="ru-RU" sz="3600" dirty="0"/>
              <a:t>Списки «изменяемы» - мы можем изменить элемент списка с помощью оператора индекса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414</TotalTime>
  <Words>2115</Words>
  <Application>Microsoft Office PowerPoint</Application>
  <PresentationFormat>Произвольный</PresentationFormat>
  <Paragraphs>326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9 Списки в Python</vt:lpstr>
      <vt:lpstr>Программирование</vt:lpstr>
      <vt:lpstr>Что не является коллекцией?</vt:lpstr>
      <vt:lpstr>Список является видом коллекции</vt:lpstr>
      <vt:lpstr>Константы списка</vt:lpstr>
      <vt:lpstr>Мы уже используем списки</vt:lpstr>
      <vt:lpstr>Списки и циклы</vt:lpstr>
      <vt:lpstr>Заглядывая внутрь списков</vt:lpstr>
      <vt:lpstr>Списки изменяемы</vt:lpstr>
      <vt:lpstr>Какой длины список?</vt:lpstr>
      <vt:lpstr>Использование range</vt:lpstr>
      <vt:lpstr>Два цикла...</vt:lpstr>
      <vt:lpstr>Конкатенация списков через +</vt:lpstr>
      <vt:lpstr>Списки можно разрезать:</vt:lpstr>
      <vt:lpstr>Методы со списками</vt:lpstr>
      <vt:lpstr>Построение списка с нуля</vt:lpstr>
      <vt:lpstr>Есть ли что-то в списке?</vt:lpstr>
      <vt:lpstr>Упорядочение списков</vt:lpstr>
      <vt:lpstr>Встроенные функции и списки</vt:lpstr>
      <vt:lpstr>Презентация PowerPoint</vt:lpstr>
      <vt:lpstr>Строки и списки</vt:lpstr>
      <vt:lpstr>Презентация PowerPoint</vt:lpstr>
      <vt:lpstr>Презентация PowerPoint</vt:lpstr>
      <vt:lpstr>The Double Split Pattern</vt:lpstr>
      <vt:lpstr>Паттерн двойного разделения</vt:lpstr>
      <vt:lpstr>Паттерн двойного разделения</vt:lpstr>
      <vt:lpstr>Паттерн двойного разделения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dc:creator>Владислав Карюкин</dc:creator>
  <cp:lastModifiedBy>Владислав Карюкин</cp:lastModifiedBy>
  <cp:revision>58</cp:revision>
  <dcterms:modified xsi:type="dcterms:W3CDTF">2021-09-01T15:20:16Z</dcterms:modified>
</cp:coreProperties>
</file>